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6" r:id="rId5"/>
  </p:sldMasterIdLst>
  <p:notesMasterIdLst>
    <p:notesMasterId r:id="rId12"/>
  </p:notesMasterIdLst>
  <p:sldIdLst>
    <p:sldId id="257" r:id="rId6"/>
    <p:sldId id="263" r:id="rId7"/>
    <p:sldId id="256" r:id="rId8"/>
    <p:sldId id="258" r:id="rId9"/>
    <p:sldId id="259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56825-C339-4E21-9807-E56C82D10171}" v="2" dt="2022-05-23T01:33:17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B726A-41CE-4C8C-A703-BCE3CCAF8E07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6147B-0FEB-48DC-8C0A-AC98CE558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ED40C-4A6F-6849-9002-A0EE080D2303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Logic Models &amp; Measuring What Matters / CNPE - March 6, 2018 - Bettez &amp; Binder</a:t>
            </a:r>
          </a:p>
        </p:txBody>
      </p:sp>
    </p:spTree>
    <p:extLst>
      <p:ext uri="{BB962C8B-B14F-4D97-AF65-F5344CB8AC3E}">
        <p14:creationId xmlns:p14="http://schemas.microsoft.com/office/powerpoint/2010/main" val="201124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4D0C9-9E8A-48D3-9A70-889BC80C5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C003-0FBD-45ED-BC5F-523281AA9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F9C2A-A95F-4A5F-BC1C-C22DD69F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0E96-E6AB-4D1B-A7CA-AB7BEB82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A6A7-A4FA-4FF0-905C-60B1D769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8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48FF5-13BD-4B61-B3C9-B2D9BA5E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A274C-C624-4347-8032-FCF084964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1F6D4-4B7E-4193-821A-5E271B0D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DF70-9528-48AE-81ED-F0CCC56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E576-90E8-43BC-9B87-3F95AE53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7AB83-BC70-4817-98C4-57210C1E0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B74B9-7FD2-4A3B-A900-1E2192A2D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BA0D-AC87-439E-B83E-0F27E30E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78043-5DE3-4F3F-B56A-8903A732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9DE6-B2E0-4507-A8C0-7FDD88A0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D608-8614-4371-A955-1974DA9B2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C18D6-EAE6-4890-B6B7-EDDE09CE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58B2E-C014-4ED9-8D40-C2CEE2B9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1BCE5-7EBF-4BF1-B9D7-F6F4905A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F262A-5065-4FC4-950F-C976A66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4BB-C929-49CA-A7FB-1D06F2E1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F9558-0041-4F4A-8781-A870B651C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7AE1-FD80-4FA7-B013-2AD9DE67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C03A9-71B2-4858-8F22-701E1B6F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8A327-08A3-4955-963B-74B4BF9D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1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A377-8156-4855-A90D-24A7A767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1F97-6E54-4B6D-813E-01C67A964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6F57-C160-4268-9028-FA58703BD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16C92-2D58-46FC-91F4-6462023D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E4FC9-D614-4828-AEE1-F9AF48BB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1E112-025B-494D-BC4F-7BFD97A8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2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B189-B382-43C5-BB50-FE7EC15C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3F1E-99C7-4E6A-8E10-ECACD6D3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3FC2A-7F75-4F59-B196-758286917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9D32B-5776-4C05-BEE0-5C082170A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E67CD-DC1A-4F4F-BCA4-14D7664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DAFB6-9B6E-4E34-8045-AA8B5F7B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ADF0C-6B4A-46EE-BAD1-6996FC58F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32F87F-4CB1-4531-9A39-668ED8BB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F11F-87AA-4FE7-A45F-5E9FA3CB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E5865-D071-4D70-8D92-44EA48A0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5096C-A24E-4DBA-BA30-376722F9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4020F-32F9-46E2-A0FC-D8A3F2D0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7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9F45D0-0162-43EC-94A9-B3843FC6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3AE00-887E-443D-8934-140322AA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4DA86-9DB7-4E63-9D34-6A6DCCC0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C363-500B-4658-846F-34B58912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623B7-1F10-46AF-BCC6-6003F69B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3BE43C-FD07-4AC8-856D-5C92C4CA2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6E190-D4FD-4B65-80C3-53CB78BD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66A06-4E3B-4E53-82C1-F6925842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62C49-3165-4171-92C3-696A8C8F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5EA7-00FB-4744-915C-5E1877AF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DFB3F-353F-4ACA-96B7-EBBD686DE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16901-9E3D-417D-B3FD-8D43889DF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284BA-FD77-45BA-B11B-458B5A71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C657A-54ED-4240-883C-525E983A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587E6-6349-4B7E-9348-68534127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5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480E-B811-4FB5-B040-8659B8B1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4EDC4-5318-4DAA-99B5-EAD86BDF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B8058-5CD5-493C-9C91-85326654C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7894F-F4EF-4B5C-AC88-CAC21C6A4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ED6A4-83FF-45A4-B9AB-1C71CC386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E822-F687-4DCF-A686-CAC551025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14 June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AF05-A6C4-DF48-B275-09B3C3D07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244" y="1054163"/>
            <a:ext cx="10844605" cy="1655118"/>
          </a:xfrm>
        </p:spPr>
        <p:txBody>
          <a:bodyPr>
            <a:noAutofit/>
          </a:bodyPr>
          <a:lstStyle/>
          <a:p>
            <a:r>
              <a:rPr lang="en-US" sz="7200" dirty="0"/>
              <a:t>[Organization Name] Evaluation Plan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3440" y="2891481"/>
            <a:ext cx="8005119" cy="23702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100" dirty="0"/>
              <a:t>2024 Summer Institute</a:t>
            </a:r>
          </a:p>
          <a:p>
            <a:pPr>
              <a:spcBef>
                <a:spcPts val="2800"/>
              </a:spcBef>
            </a:pPr>
            <a:r>
              <a:rPr lang="en-US" sz="2800" dirty="0"/>
              <a:t>[Presenters Names]</a:t>
            </a:r>
          </a:p>
          <a:p>
            <a:r>
              <a:rPr lang="en-US" sz="2800" dirty="0"/>
              <a:t>June 14, 2024</a:t>
            </a:r>
            <a:endParaRPr lang="en-US" sz="28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6C04D-1226-BAC1-6778-3B6BC8A5D73C}"/>
              </a:ext>
            </a:extLst>
          </p:cNvPr>
          <p:cNvSpPr txBox="1"/>
          <p:nvPr/>
        </p:nvSpPr>
        <p:spPr>
          <a:xfrm>
            <a:off x="4724400" y="592254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Insert Organization Logo here</a:t>
            </a:r>
          </a:p>
        </p:txBody>
      </p:sp>
    </p:spTree>
    <p:extLst>
      <p:ext uri="{BB962C8B-B14F-4D97-AF65-F5344CB8AC3E}">
        <p14:creationId xmlns:p14="http://schemas.microsoft.com/office/powerpoint/2010/main" val="16595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4F5E-EE67-8163-FD28-35203D32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Our mission time plan: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C522-933A-B6D2-9900-AF47198D2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3E198-1A24-AAB2-7174-EA29EC24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1EF7-CCE3-439F-6362-B769E2FF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EF0A-33E4-E368-CC9B-3E5DFEE68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0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E5568B-5897-446A-A440-2577DA659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goal or question(s):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061297-425A-4597-B514-4D3BD734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51D05-C270-C3D3-0C42-B59812AC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EA7B7-CD24-ACE7-FBB8-545A1AEB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0F5C7-539E-48BD-D760-C99D0E12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7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D1BC7-5F5E-46B5-A046-F6AD8560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proposed data collection method(s):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C8231-75F0-4D46-98E0-48FED3C69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9E153-B3E2-EBDC-BD49-DECEF3AE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8F777-5492-1B04-394A-0F3D67C6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3299-1C2A-2D07-7D3B-EB85A1D6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0611A-8C2D-4AED-A559-C957742E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evaluation timeline: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E916A-0792-452C-BF17-FC81902AF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435D-C850-742D-96E6-143E271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F2A0E-9E00-5A61-5AE1-662E5F22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27AB0-F0E5-E09D-E1A5-F39E049A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506F-414C-44E1-89A9-FA47CF8E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questions do </a:t>
            </a:r>
            <a:r>
              <a:rPr lang="en-US" dirty="0"/>
              <a:t>you have for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7CDC-7601-4FE6-8B6C-3D6C90517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012A-E7B7-FCE9-09CA-8E262572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14 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2074-8770-270A-CD25-CA0C5588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UNM Evaluation Lab Summer Institute​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0421-6836-634B-C606-88F8422C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E822-F687-4DCF-A686-CAC5510251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1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C5B017C2E204D8F4D1F4D61F6101C" ma:contentTypeVersion="16" ma:contentTypeDescription="Create a new document." ma:contentTypeScope="" ma:versionID="0e39401897974b9418c51a21a6f0ec87">
  <xsd:schema xmlns:xsd="http://www.w3.org/2001/XMLSchema" xmlns:xs="http://www.w3.org/2001/XMLSchema" xmlns:p="http://schemas.microsoft.com/office/2006/metadata/properties" xmlns:ns3="4d64ad1b-226f-4fbf-86bc-13239dbaa226" xmlns:ns4="3829455f-7460-4c1c-b74e-2e46a14a38b6" targetNamespace="http://schemas.microsoft.com/office/2006/metadata/properties" ma:root="true" ma:fieldsID="bfa6a8e1063b2592d0fd8cc569ad2a90" ns3:_="" ns4:_="">
    <xsd:import namespace="4d64ad1b-226f-4fbf-86bc-13239dbaa226"/>
    <xsd:import namespace="3829455f-7460-4c1c-b74e-2e46a14a38b6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4ad1b-226f-4fbf-86bc-13239dbaa22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9455f-7460-4c1c-b74e-2e46a14a38b6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64ad1b-226f-4fbf-86bc-13239dbaa226" xsi:nil="true"/>
  </documentManagement>
</p:properties>
</file>

<file path=customXml/itemProps1.xml><?xml version="1.0" encoding="utf-8"?>
<ds:datastoreItem xmlns:ds="http://schemas.openxmlformats.org/officeDocument/2006/customXml" ds:itemID="{5173330F-0E67-4116-BF2C-F378677F0F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E60FBA-7D19-47AE-9134-005FFAD63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64ad1b-226f-4fbf-86bc-13239dbaa226"/>
    <ds:schemaRef ds:uri="3829455f-7460-4c1c-b74e-2e46a14a3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837BC6-E775-4836-ABC5-8F1642411FAC}">
  <ds:schemaRefs>
    <ds:schemaRef ds:uri="http://schemas.microsoft.com/office/infopath/2007/PartnerControls"/>
    <ds:schemaRef ds:uri="http://purl.org/dc/elements/1.1/"/>
    <ds:schemaRef ds:uri="4d64ad1b-226f-4fbf-86bc-13239dbaa226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3829455f-7460-4c1c-b74e-2e46a14a38b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127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[Organization Name] Evaluation Plan</vt:lpstr>
      <vt:lpstr>Our mission time plan:</vt:lpstr>
      <vt:lpstr>Our evaluation goal or question(s):</vt:lpstr>
      <vt:lpstr>Our proposed data collection method(s):</vt:lpstr>
      <vt:lpstr>Our evaluation timeline:</vt:lpstr>
      <vt:lpstr>What questions do you have for 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[Organization Name] Evaluation Plan</dc:title>
  <dc:creator>Charla Orozco</dc:creator>
  <cp:lastModifiedBy>Charla Orozco</cp:lastModifiedBy>
  <cp:revision>21</cp:revision>
  <dcterms:created xsi:type="dcterms:W3CDTF">2021-08-26T17:10:55Z</dcterms:created>
  <dcterms:modified xsi:type="dcterms:W3CDTF">2024-06-04T18:04:21Z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0x01010000AC5B017C2E204D8F4D1F4D61F6101C</vt:lpwstr>
  </property>
</Properties>
</file>