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96" r:id="rId2"/>
  </p:sldMasterIdLst>
  <p:notesMasterIdLst>
    <p:notesMasterId r:id="rId9"/>
  </p:notesMasterIdLst>
  <p:sldIdLst>
    <p:sldId id="257" r:id="rId3"/>
    <p:sldId id="263" r:id="rId4"/>
    <p:sldId id="256" r:id="rId5"/>
    <p:sldId id="258" r:id="rId6"/>
    <p:sldId id="259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A56825-C339-4E21-9807-E56C82D10171}" v="2" dt="2022-05-23T01:33:17.3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AB726A-41CE-4C8C-A703-BCE3CCAF8E07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E6147B-0FEB-48DC-8C0A-AC98CE558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84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ED40C-4A6F-6849-9002-A0EE080D2303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/>
              <a:t>Logic Models &amp; Measuring What Matters / CNPE - March 6, 2018 - Bettez &amp; Binder</a:t>
            </a:r>
          </a:p>
        </p:txBody>
      </p:sp>
    </p:spTree>
    <p:extLst>
      <p:ext uri="{BB962C8B-B14F-4D97-AF65-F5344CB8AC3E}">
        <p14:creationId xmlns:p14="http://schemas.microsoft.com/office/powerpoint/2010/main" val="2011240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4D0C9-9E8A-48D3-9A70-889BC80C5F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0EC003-0FBD-45ED-BC5F-523281AA90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1F9C2A-A95F-4A5F-BC1C-C22DD69FC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28 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360E96-E6AB-4D1B-A7CA-AB7BEB82E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2022 UNM Evaluation Lab Summer Institute​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22A6A7-A4FA-4FF0-905C-60B1D769B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E822-F687-4DCF-A686-CAC551025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780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48FF5-13BD-4B61-B3C9-B2D9BA5EC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2A274C-C624-4347-8032-FCF084964F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11F6D4-4B7E-4193-821A-5E271B0DA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28 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7DF70-9528-48AE-81ED-F0CCC569E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2022 UNM Evaluation Lab Summer Institute​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DEE576-90E8-43BC-9B87-3F95AE53A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E822-F687-4DCF-A686-CAC551025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7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F7AB83-BC70-4817-98C4-57210C1E07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AB74B9-7FD2-4A3B-A900-1E2192A2DE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E6BA0D-AC87-439E-B83E-0F27E30EF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28 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B78043-5DE3-4F3F-B56A-8903A732F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2022 UNM Evaluation Lab Summer Institute​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E59DE6-B2E0-4507-A8C0-7FDD88A03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E822-F687-4DCF-A686-CAC551025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28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28 July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2022 UNM Evaluation Lab Summer Institute​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DAF05-A6C4-DF48-B275-09B3C3D07A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3D608-8614-4371-A955-1974DA9B2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9C18D6-EAE6-4890-B6B7-EDDE09CEEE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E58B2E-C014-4ED9-8D40-C2CEE2B96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28 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21BCE5-7EBF-4BF1-B9D7-F6F4905A1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2022 UNM Evaluation Lab Summer Institute​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9F262A-5065-4FC4-950F-C976A6622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E822-F687-4DCF-A686-CAC551025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14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494BB-C929-49CA-A7FB-1D06F2E1C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FF9558-0041-4F4A-8781-A870B651CC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F77AE1-FD80-4FA7-B013-2AD9DE672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28 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4C03A9-71B2-4858-8F22-701E1B6F2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2022 UNM Evaluation Lab Summer Institute​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8A327-08A3-4955-963B-74B4BF9DF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E822-F687-4DCF-A686-CAC551025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112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1A377-8156-4855-A90D-24A7A767C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41F97-6E54-4B6D-813E-01C67A9647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26F57-C160-4268-9028-FA58703BDE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B16C92-2D58-46FC-91F4-6462023D9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28 July 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FE4FC9-D614-4828-AEE1-F9AF48BB2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2022 UNM Evaluation Lab Summer Institute​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F1E112-025B-494D-BC4F-7BFD97A89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E822-F687-4DCF-A686-CAC551025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72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1B189-B382-43C5-BB50-FE7EC15C0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233F1E-99C7-4E6A-8E10-ECACD6D3A2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73FC2A-7F75-4F59-B196-7582869176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59D32B-5776-4C05-BEE0-5C082170A8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2E67CD-DC1A-4F4F-BCA4-14D76645FB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5DAFB6-9B6E-4E34-8045-AA8B5F7BD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28 July 2022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6ADF0C-6B4A-46EE-BAD1-6996FC58F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2022 UNM Evaluation Lab Summer Institute​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32F87F-4CB1-4531-9A39-668ED8BB0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E822-F687-4DCF-A686-CAC551025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288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3F11F-87AA-4FE7-A45F-5E9FA3CBB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EE5865-D071-4D70-8D92-44EA48A08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28 July 2022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55096C-A24E-4DBA-BA30-376722F99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2022 UNM Evaluation Lab Summer Institute​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94020F-32F9-46E2-A0FC-D8A3F2D0F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E822-F687-4DCF-A686-CAC551025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070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9F45D0-0162-43EC-94A9-B3843FC63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28 July 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93AE00-887E-443D-8934-140322AAA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2022 UNM Evaluation Lab Summer Institute​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64DA86-9DB7-4E63-9D34-6A6DCCC0F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E822-F687-4DCF-A686-CAC551025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864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8C363-500B-4658-846F-34B589126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623B7-1F10-46AF-BCC6-6003F69B6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3BE43C-FD07-4AC8-856D-5C92C4CA2A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86E190-D4FD-4B65-80C3-53CB78BDC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28 July 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666A06-4E3B-4E53-82C1-F69258421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2022 UNM Evaluation Lab Summer Institute​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A62C49-3165-4171-92C3-696A8C8FE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E822-F687-4DCF-A686-CAC551025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241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15EA7-00FB-4744-915C-5E1877AF6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ADFB3F-353F-4ACA-96B7-EBBD686DE3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016901-9E3D-417D-B3FD-8D43889DFA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4284BA-FD77-45BA-B11B-458B5A718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28 July 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EC657A-54ED-4240-883C-525E983A6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2022 UNM Evaluation Lab Summer Institute​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D587E6-6349-4B7E-9348-68534127D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E822-F687-4DCF-A686-CAC551025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359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AE480E-B811-4FB5-B040-8659B8B10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D4EDC4-5318-4DAA-99B5-EAD86BDFEE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B8058-5CD5-493C-9C91-85326654C9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28 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87894F-F4EF-4B5C-AC88-CAC21C6A47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2022 UNM Evaluation Lab Summer Institute​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0ED6A4-83FF-45A4-B9AB-1C71CC3863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FE822-F687-4DCF-A686-CAC551025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768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28 July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2022 UNM Evaluation Lab Summer Institute​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3DAF05-A6C4-DF48-B275-09B3C3D07A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81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5244" y="1054163"/>
            <a:ext cx="10844605" cy="1655118"/>
          </a:xfrm>
        </p:spPr>
        <p:txBody>
          <a:bodyPr>
            <a:noAutofit/>
          </a:bodyPr>
          <a:lstStyle/>
          <a:p>
            <a:r>
              <a:rPr lang="en-US" sz="7200" dirty="0"/>
              <a:t>[Organization Name] Evaluation Plan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93440" y="2891481"/>
            <a:ext cx="8005119" cy="237028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5100" dirty="0"/>
              <a:t>2022 Summer Institute</a:t>
            </a:r>
          </a:p>
          <a:p>
            <a:pPr>
              <a:spcBef>
                <a:spcPts val="2800"/>
              </a:spcBef>
            </a:pPr>
            <a:r>
              <a:rPr lang="en-US" sz="2800" dirty="0"/>
              <a:t>[Presenters Names]</a:t>
            </a:r>
          </a:p>
          <a:p>
            <a:r>
              <a:rPr lang="en-US" sz="2800" dirty="0"/>
              <a:t>July 28, 2022</a:t>
            </a:r>
            <a:endParaRPr lang="en-US" sz="2800" dirty="0"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CE6C04D-1226-BAC1-6778-3B6BC8A5D73C}"/>
              </a:ext>
            </a:extLst>
          </p:cNvPr>
          <p:cNvSpPr txBox="1"/>
          <p:nvPr/>
        </p:nvSpPr>
        <p:spPr>
          <a:xfrm>
            <a:off x="4724400" y="5922545"/>
            <a:ext cx="2743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Insert Organization Logo here</a:t>
            </a:r>
          </a:p>
        </p:txBody>
      </p:sp>
    </p:spTree>
    <p:extLst>
      <p:ext uri="{BB962C8B-B14F-4D97-AF65-F5344CB8AC3E}">
        <p14:creationId xmlns:p14="http://schemas.microsoft.com/office/powerpoint/2010/main" val="1659541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74F5E-EE67-8163-FD28-35203D32C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Our mission time plan: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A0C522-933A-B6D2-9900-AF47198D23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23E198-1A24-AAB2-7174-EA29EC24E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28 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6B1EF7-CCE3-439F-6362-B769E2FFD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2022 UNM Evaluation Lab Summer Institute​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F1EF0A-33E4-E368-CC9B-3E5DFEE68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E822-F687-4DCF-A686-CAC5510251F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006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3E5568B-5897-446A-A440-2577DA659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evaluation goal or question(s):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F061297-425A-4597-B514-4D3BD73445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351D05-C270-C3D3-0C42-B59812ACD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28 July 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FEA7B7-CD24-ACE7-FBB8-545A1AEBB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2022 UNM Evaluation Lab Summer Institute​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30F5C7-539E-48BD-D760-C99D0E128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E822-F687-4DCF-A686-CAC5510251F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377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D1BC7-5F5E-46B5-A046-F6AD85604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proposed data collection method(s):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9C8231-75F0-4D46-98E0-48FED3C696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59E153-B3E2-EBDC-BD49-DECEF3AE0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28 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F8F777-5492-1B04-394A-0F3D67C65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2022 UNM Evaluation Lab Summer Institute​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723299-1C2A-2D07-7D3B-EB85A1D6E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E822-F687-4DCF-A686-CAC5510251F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931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0611A-8C2D-4AED-A559-C957742E8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evaluation timeline: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4E916A-0792-452C-BF17-FC81902AF6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A7435D-C850-742D-96E6-143E2712A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28 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8F2A0E-9E00-5A61-5AE1-662E5F22E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2022 UNM Evaluation Lab Summer Institute​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327AB0-F0E5-E09D-E1A5-F39E049A9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E822-F687-4DCF-A686-CAC5510251F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079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2506F-414C-44E1-89A9-FA47CF8E3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</a:t>
            </a:r>
            <a:r>
              <a:rPr lang="en-US"/>
              <a:t>questions do </a:t>
            </a:r>
            <a:r>
              <a:rPr lang="en-US" dirty="0"/>
              <a:t>you have for us?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567CDC-7601-4FE6-8B6C-3D6C90517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4E012A-E7B7-FCE9-09CA-8E2625728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28 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262074-8770-270A-CD25-CA0C55884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2022 UNM Evaluation Lab Summer Institute​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A80421-6836-634B-C606-88F8422CA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E822-F687-4DCF-A686-CAC5510251F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213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127</Words>
  <Application>Microsoft Office PowerPoint</Application>
  <PresentationFormat>Widescreen</PresentationFormat>
  <Paragraphs>27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Office Theme</vt:lpstr>
      <vt:lpstr>[Organization Name] Evaluation Plan</vt:lpstr>
      <vt:lpstr>Our mission time plan:</vt:lpstr>
      <vt:lpstr>Our evaluation goal or question(s):</vt:lpstr>
      <vt:lpstr>Our proposed data collection method(s):</vt:lpstr>
      <vt:lpstr>Our evaluation timeline:</vt:lpstr>
      <vt:lpstr>What questions do you have for us?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[Organization Name] Evaluation Plan</dc:title>
  <dc:creator>Charla Orozco</dc:creator>
  <cp:lastModifiedBy>Caitlyn Moppert</cp:lastModifiedBy>
  <cp:revision>20</cp:revision>
  <dcterms:created xsi:type="dcterms:W3CDTF">2021-08-26T17:10:55Z</dcterms:created>
  <dcterms:modified xsi:type="dcterms:W3CDTF">2022-07-16T04:20:28Z</dcterms:modified>
</cp:coreProperties>
</file>